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639089" y="1492967"/>
            <a:ext cx="14684" cy="41028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277408" y="1512390"/>
            <a:ext cx="8278" cy="31810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090522" y="710092"/>
            <a:ext cx="6721135" cy="156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100976" y="710092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59202" y="6369323"/>
            <a:ext cx="2644912" cy="194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4575" y="1512390"/>
            <a:ext cx="247640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217209" y="5935615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5400000">
            <a:off x="8477313" y="2977823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89394" y="7077839"/>
            <a:ext cx="468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Cellar</a:t>
            </a:r>
            <a:endParaRPr lang="en-US" sz="3600" dirty="0"/>
          </a:p>
        </p:txBody>
      </p:sp>
      <p:sp>
        <p:nvSpPr>
          <p:cNvPr id="46" name="Rectangle 45"/>
          <p:cNvSpPr/>
          <p:nvPr/>
        </p:nvSpPr>
        <p:spPr>
          <a:xfrm>
            <a:off x="6688422" y="1947531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Block Arc 47"/>
          <p:cNvSpPr/>
          <p:nvPr/>
        </p:nvSpPr>
        <p:spPr>
          <a:xfrm rot="5400000">
            <a:off x="4843665" y="4229445"/>
            <a:ext cx="482046" cy="379184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lock Arc 48"/>
          <p:cNvSpPr/>
          <p:nvPr/>
        </p:nvSpPr>
        <p:spPr>
          <a:xfrm rot="10800000">
            <a:off x="7418951" y="51282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Block Arc 49"/>
          <p:cNvSpPr/>
          <p:nvPr/>
        </p:nvSpPr>
        <p:spPr>
          <a:xfrm>
            <a:off x="3790841" y="391682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Block Arc 50"/>
          <p:cNvSpPr/>
          <p:nvPr/>
        </p:nvSpPr>
        <p:spPr>
          <a:xfrm>
            <a:off x="4379313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Block Arc 52"/>
          <p:cNvSpPr/>
          <p:nvPr/>
        </p:nvSpPr>
        <p:spPr>
          <a:xfrm>
            <a:off x="3756502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Block Arc 53"/>
          <p:cNvSpPr/>
          <p:nvPr/>
        </p:nvSpPr>
        <p:spPr>
          <a:xfrm rot="10800000">
            <a:off x="6764515" y="512438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Block Arc 54"/>
          <p:cNvSpPr/>
          <p:nvPr/>
        </p:nvSpPr>
        <p:spPr>
          <a:xfrm>
            <a:off x="4415929" y="393802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lock Arc 55"/>
          <p:cNvSpPr/>
          <p:nvPr/>
        </p:nvSpPr>
        <p:spPr>
          <a:xfrm rot="5400000">
            <a:off x="7810406" y="42555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59"/>
          <p:cNvSpPr/>
          <p:nvPr/>
        </p:nvSpPr>
        <p:spPr>
          <a:xfrm>
            <a:off x="6818518" y="384837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lock Arc 60"/>
          <p:cNvSpPr/>
          <p:nvPr/>
        </p:nvSpPr>
        <p:spPr>
          <a:xfrm>
            <a:off x="7402480" y="169232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Block Arc 63"/>
          <p:cNvSpPr/>
          <p:nvPr/>
        </p:nvSpPr>
        <p:spPr>
          <a:xfrm rot="5602423">
            <a:off x="4775654" y="258116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Block Arc 64"/>
          <p:cNvSpPr/>
          <p:nvPr/>
        </p:nvSpPr>
        <p:spPr>
          <a:xfrm rot="16200000">
            <a:off x="3371137" y="199912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Block Arc 65"/>
          <p:cNvSpPr/>
          <p:nvPr/>
        </p:nvSpPr>
        <p:spPr>
          <a:xfrm rot="16200000">
            <a:off x="3392397" y="257764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Block Arc 66"/>
          <p:cNvSpPr/>
          <p:nvPr/>
        </p:nvSpPr>
        <p:spPr>
          <a:xfrm rot="16200000">
            <a:off x="6403705" y="256635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Block Arc 68"/>
          <p:cNvSpPr/>
          <p:nvPr/>
        </p:nvSpPr>
        <p:spPr>
          <a:xfrm rot="10800000">
            <a:off x="3746910" y="289953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Block Arc 69"/>
          <p:cNvSpPr/>
          <p:nvPr/>
        </p:nvSpPr>
        <p:spPr>
          <a:xfrm rot="10800000">
            <a:off x="4385090" y="288173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Block Arc 70"/>
          <p:cNvSpPr/>
          <p:nvPr/>
        </p:nvSpPr>
        <p:spPr>
          <a:xfrm rot="10800000">
            <a:off x="3808858" y="517259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Block Arc 71"/>
          <p:cNvSpPr/>
          <p:nvPr/>
        </p:nvSpPr>
        <p:spPr>
          <a:xfrm rot="10800000">
            <a:off x="4437150" y="517460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Block Arc 72"/>
          <p:cNvSpPr/>
          <p:nvPr/>
        </p:nvSpPr>
        <p:spPr>
          <a:xfrm rot="5400000">
            <a:off x="4771680" y="200049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846064" y="2610958"/>
            <a:ext cx="431344" cy="11029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Block Arc 81"/>
          <p:cNvSpPr/>
          <p:nvPr/>
        </p:nvSpPr>
        <p:spPr>
          <a:xfrm rot="5400000">
            <a:off x="4820279" y="478361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Block Arc 82"/>
          <p:cNvSpPr/>
          <p:nvPr/>
        </p:nvSpPr>
        <p:spPr>
          <a:xfrm rot="16200000">
            <a:off x="3424041" y="427165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610061" y="5572134"/>
            <a:ext cx="248046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3090522" y="5572134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1350929" y="1954202"/>
            <a:ext cx="811214" cy="318949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707732" y="4106791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735876" y="4162261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Block Arc 39"/>
          <p:cNvSpPr/>
          <p:nvPr/>
        </p:nvSpPr>
        <p:spPr>
          <a:xfrm rot="16200000">
            <a:off x="3424041" y="483270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Block Arc 41"/>
          <p:cNvSpPr/>
          <p:nvPr/>
        </p:nvSpPr>
        <p:spPr>
          <a:xfrm rot="5400000">
            <a:off x="7803226" y="482848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lock Arc 42"/>
          <p:cNvSpPr/>
          <p:nvPr/>
        </p:nvSpPr>
        <p:spPr>
          <a:xfrm>
            <a:off x="7443606" y="387812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Block Arc 43"/>
          <p:cNvSpPr/>
          <p:nvPr/>
        </p:nvSpPr>
        <p:spPr>
          <a:xfrm>
            <a:off x="6774359" y="16992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lock Arc 44"/>
          <p:cNvSpPr/>
          <p:nvPr/>
        </p:nvSpPr>
        <p:spPr>
          <a:xfrm rot="5400000">
            <a:off x="7763208" y="201217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lock Arc 46"/>
          <p:cNvSpPr/>
          <p:nvPr/>
        </p:nvSpPr>
        <p:spPr>
          <a:xfrm rot="5400000">
            <a:off x="7810406" y="26182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Block Arc 51"/>
          <p:cNvSpPr/>
          <p:nvPr/>
        </p:nvSpPr>
        <p:spPr>
          <a:xfrm rot="10800000">
            <a:off x="7388221" y="29424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Block Arc 56"/>
          <p:cNvSpPr/>
          <p:nvPr/>
        </p:nvSpPr>
        <p:spPr>
          <a:xfrm rot="10800000">
            <a:off x="6764514" y="294763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lock Arc 57"/>
          <p:cNvSpPr/>
          <p:nvPr/>
        </p:nvSpPr>
        <p:spPr>
          <a:xfrm rot="16200000">
            <a:off x="6409241" y="419517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58"/>
          <p:cNvSpPr/>
          <p:nvPr/>
        </p:nvSpPr>
        <p:spPr>
          <a:xfrm rot="16200000">
            <a:off x="6403705" y="20065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9246338" y="1527036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9811657" y="698602"/>
            <a:ext cx="0" cy="8308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5400000">
            <a:off x="9333545" y="928542"/>
            <a:ext cx="587020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5704114" y="6403861"/>
            <a:ext cx="0" cy="6621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9811656" y="4643049"/>
            <a:ext cx="0" cy="11191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246337" y="465171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246336" y="573164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 rot="5400000">
            <a:off x="8533833" y="5223113"/>
            <a:ext cx="395878" cy="102912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 rot="5400000">
            <a:off x="8210210" y="6477809"/>
            <a:ext cx="56553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6200000">
            <a:off x="2587414" y="5790640"/>
            <a:ext cx="600596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3679220" y="1903344"/>
            <a:ext cx="1318541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 rot="16200000">
            <a:off x="1304809" y="3390951"/>
            <a:ext cx="903454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BUFFET</a:t>
            </a:r>
            <a:endParaRPr lang="en-US" dirty="0"/>
          </a:p>
        </p:txBody>
      </p:sp>
      <p:sp>
        <p:nvSpPr>
          <p:cNvPr id="91" name="Block Arc 90"/>
          <p:cNvSpPr/>
          <p:nvPr/>
        </p:nvSpPr>
        <p:spPr>
          <a:xfrm rot="16200000">
            <a:off x="6415440" y="473756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16</cp:revision>
  <dcterms:created xsi:type="dcterms:W3CDTF">2015-09-16T21:58:25Z</dcterms:created>
  <dcterms:modified xsi:type="dcterms:W3CDTF">2015-10-27T14:02:26Z</dcterms:modified>
</cp:coreProperties>
</file>