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0058400" cy="7772400"/>
  <p:notesSz cx="9144000" cy="6858000"/>
  <p:defaultTextStyle>
    <a:defPPr>
      <a:defRPr lang="en-US"/>
    </a:defPPr>
    <a:lvl1pPr marL="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94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732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88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446" y="-120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59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355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415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97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36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586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938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8334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507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557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799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123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122383" y="5192030"/>
            <a:ext cx="152083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8395865" y="727099"/>
            <a:ext cx="14514" cy="551542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122383" y="754742"/>
            <a:ext cx="7247009" cy="43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677293" y="5164814"/>
            <a:ext cx="0" cy="10777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092858" y="6226455"/>
            <a:ext cx="1304822" cy="4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643221" y="6226884"/>
            <a:ext cx="364290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 rot="5400000">
            <a:off x="6817087" y="299361"/>
            <a:ext cx="551543" cy="151674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16200000">
            <a:off x="3737880" y="4619857"/>
            <a:ext cx="551543" cy="263434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3171494" y="5752425"/>
            <a:ext cx="1503104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SERVICE AREA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465780" y="833218"/>
            <a:ext cx="1168846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FIREPLACE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531908" y="6502400"/>
            <a:ext cx="490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The Norwich Inn - Library</a:t>
            </a:r>
            <a:endParaRPr lang="en-US" sz="3600" dirty="0"/>
          </a:p>
        </p:txBody>
      </p:sp>
      <p:sp>
        <p:nvSpPr>
          <p:cNvPr id="55" name="Block Arc 54"/>
          <p:cNvSpPr/>
          <p:nvPr/>
        </p:nvSpPr>
        <p:spPr>
          <a:xfrm>
            <a:off x="3189348" y="1668784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8079233" y="2336749"/>
            <a:ext cx="303396" cy="174359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 rot="5400000">
            <a:off x="7805911" y="3043938"/>
            <a:ext cx="912429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SCREEN</a:t>
            </a:r>
            <a:endParaRPr lang="en-US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1122383" y="754742"/>
            <a:ext cx="12928" cy="44100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 rot="10800000">
            <a:off x="2990336" y="3228540"/>
            <a:ext cx="3700749" cy="123596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 rot="10800000">
            <a:off x="2985755" y="1972576"/>
            <a:ext cx="3700749" cy="123596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Block Arc 86"/>
          <p:cNvSpPr/>
          <p:nvPr/>
        </p:nvSpPr>
        <p:spPr>
          <a:xfrm>
            <a:off x="5826170" y="1678923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9" name="Block Arc 88"/>
          <p:cNvSpPr/>
          <p:nvPr/>
        </p:nvSpPr>
        <p:spPr>
          <a:xfrm>
            <a:off x="4943466" y="1668784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0" name="Block Arc 89"/>
          <p:cNvSpPr/>
          <p:nvPr/>
        </p:nvSpPr>
        <p:spPr>
          <a:xfrm>
            <a:off x="4057164" y="1676049"/>
            <a:ext cx="667050" cy="501885"/>
          </a:xfrm>
          <a:prstGeom prst="blockArc">
            <a:avLst>
              <a:gd name="adj1" fmla="val 10800000"/>
              <a:gd name="adj2" fmla="val 8"/>
              <a:gd name="adj3" fmla="val 25000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1" name="Block Arc 90"/>
          <p:cNvSpPr/>
          <p:nvPr/>
        </p:nvSpPr>
        <p:spPr>
          <a:xfrm rot="16200000">
            <a:off x="2604881" y="3552366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2" name="Block Arc 91"/>
          <p:cNvSpPr/>
          <p:nvPr/>
        </p:nvSpPr>
        <p:spPr>
          <a:xfrm rot="16200000">
            <a:off x="2624807" y="2297595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3" name="Block Arc 92"/>
          <p:cNvSpPr/>
          <p:nvPr/>
        </p:nvSpPr>
        <p:spPr>
          <a:xfrm rot="5400000">
            <a:off x="6393388" y="2296087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4" name="Block Arc 93"/>
          <p:cNvSpPr/>
          <p:nvPr/>
        </p:nvSpPr>
        <p:spPr>
          <a:xfrm rot="5400000">
            <a:off x="6400648" y="3552366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5" name="Block Arc 94"/>
          <p:cNvSpPr/>
          <p:nvPr/>
        </p:nvSpPr>
        <p:spPr>
          <a:xfrm rot="10800000">
            <a:off x="4057164" y="4243398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6" name="Block Arc 95"/>
          <p:cNvSpPr/>
          <p:nvPr/>
        </p:nvSpPr>
        <p:spPr>
          <a:xfrm rot="10800000">
            <a:off x="3189842" y="4243398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7" name="Block Arc 96"/>
          <p:cNvSpPr/>
          <p:nvPr/>
        </p:nvSpPr>
        <p:spPr>
          <a:xfrm rot="10800000">
            <a:off x="5042686" y="4260719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8" name="Block Arc 97"/>
          <p:cNvSpPr/>
          <p:nvPr/>
        </p:nvSpPr>
        <p:spPr>
          <a:xfrm rot="10800000">
            <a:off x="5928988" y="4253402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418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9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Alanna Mayer</dc:creator>
  <cp:lastModifiedBy>Sharon Liberty</cp:lastModifiedBy>
  <cp:revision>11</cp:revision>
  <dcterms:created xsi:type="dcterms:W3CDTF">2015-09-16T21:58:25Z</dcterms:created>
  <dcterms:modified xsi:type="dcterms:W3CDTF">2015-09-24T18:01:29Z</dcterms:modified>
</cp:coreProperties>
</file>