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94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73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8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446" y="-12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59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35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415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97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36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58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93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833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507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55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799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361E-D021-4F4B-BC24-AC8046CF4CEF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123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122383" y="5192030"/>
            <a:ext cx="152083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8395865" y="727099"/>
            <a:ext cx="14514" cy="55154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122383" y="754742"/>
            <a:ext cx="7247009" cy="43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77293" y="5164814"/>
            <a:ext cx="0" cy="10777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92858" y="6226455"/>
            <a:ext cx="1304822" cy="4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643221" y="6226884"/>
            <a:ext cx="364290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5400000">
            <a:off x="6817087" y="299361"/>
            <a:ext cx="551543" cy="15167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16200000">
            <a:off x="3737880" y="4619857"/>
            <a:ext cx="551543" cy="26343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171494" y="5752425"/>
            <a:ext cx="1503104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 AREA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465780" y="833218"/>
            <a:ext cx="1168846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FIREPLACE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531908" y="6502400"/>
            <a:ext cx="490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Norwich Inn - Library</a:t>
            </a:r>
            <a:endParaRPr lang="en-US" sz="3600" dirty="0"/>
          </a:p>
        </p:txBody>
      </p:sp>
      <p:sp>
        <p:nvSpPr>
          <p:cNvPr id="55" name="Block Arc 54"/>
          <p:cNvSpPr/>
          <p:nvPr/>
        </p:nvSpPr>
        <p:spPr>
          <a:xfrm>
            <a:off x="2256180" y="1668784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079233" y="2336749"/>
            <a:ext cx="303396" cy="174359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 rot="5400000">
            <a:off x="7805911" y="3043938"/>
            <a:ext cx="912429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SCREEN</a:t>
            </a:r>
            <a:endParaRPr lang="en-US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1122383" y="754742"/>
            <a:ext cx="12928" cy="44100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 rot="10800000">
            <a:off x="2089047" y="3212220"/>
            <a:ext cx="3700749" cy="123596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 rot="10800000">
            <a:off x="2104306" y="1928127"/>
            <a:ext cx="3700749" cy="123596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Block Arc 86"/>
          <p:cNvSpPr/>
          <p:nvPr/>
        </p:nvSpPr>
        <p:spPr>
          <a:xfrm>
            <a:off x="5936113" y="1638729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Block Arc 88"/>
          <p:cNvSpPr/>
          <p:nvPr/>
        </p:nvSpPr>
        <p:spPr>
          <a:xfrm>
            <a:off x="3975898" y="1683667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Block Arc 89"/>
          <p:cNvSpPr/>
          <p:nvPr/>
        </p:nvSpPr>
        <p:spPr>
          <a:xfrm>
            <a:off x="3097737" y="1689380"/>
            <a:ext cx="667050" cy="501885"/>
          </a:xfrm>
          <a:prstGeom prst="blockArc">
            <a:avLst>
              <a:gd name="adj1" fmla="val 10800000"/>
              <a:gd name="adj2" fmla="val 8"/>
              <a:gd name="adj3" fmla="val 2500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1" name="Block Arc 90"/>
          <p:cNvSpPr/>
          <p:nvPr/>
        </p:nvSpPr>
        <p:spPr>
          <a:xfrm rot="16200000">
            <a:off x="1705489" y="3745483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2" name="Block Arc 91"/>
          <p:cNvSpPr/>
          <p:nvPr/>
        </p:nvSpPr>
        <p:spPr>
          <a:xfrm rot="16200000">
            <a:off x="1705490" y="2099774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5" name="Block Arc 94"/>
          <p:cNvSpPr/>
          <p:nvPr/>
        </p:nvSpPr>
        <p:spPr>
          <a:xfrm rot="10800000">
            <a:off x="3142197" y="4230425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Block Arc 95"/>
          <p:cNvSpPr/>
          <p:nvPr/>
        </p:nvSpPr>
        <p:spPr>
          <a:xfrm rot="10800000">
            <a:off x="2216089" y="4211331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Block Arc 96"/>
          <p:cNvSpPr/>
          <p:nvPr/>
        </p:nvSpPr>
        <p:spPr>
          <a:xfrm rot="10800000">
            <a:off x="4098538" y="4230426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8" name="Block Arc 97"/>
          <p:cNvSpPr/>
          <p:nvPr/>
        </p:nvSpPr>
        <p:spPr>
          <a:xfrm rot="10800000">
            <a:off x="4975051" y="4234484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 rot="5400000">
            <a:off x="4999520" y="2736008"/>
            <a:ext cx="2548325" cy="88381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Block Arc 36"/>
          <p:cNvSpPr/>
          <p:nvPr/>
        </p:nvSpPr>
        <p:spPr>
          <a:xfrm>
            <a:off x="4876475" y="1673548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Block Arc 37"/>
          <p:cNvSpPr/>
          <p:nvPr/>
        </p:nvSpPr>
        <p:spPr>
          <a:xfrm rot="5400000">
            <a:off x="6430428" y="2198520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Block Arc 39"/>
          <p:cNvSpPr/>
          <p:nvPr/>
        </p:nvSpPr>
        <p:spPr>
          <a:xfrm rot="5592527">
            <a:off x="6412423" y="3740155"/>
            <a:ext cx="667050" cy="44752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Block Arc 40"/>
          <p:cNvSpPr/>
          <p:nvPr/>
        </p:nvSpPr>
        <p:spPr>
          <a:xfrm rot="10800000">
            <a:off x="5908630" y="4236488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Block Arc 42"/>
          <p:cNvSpPr/>
          <p:nvPr/>
        </p:nvSpPr>
        <p:spPr>
          <a:xfrm rot="5592527">
            <a:off x="6412080" y="2997465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Block Arc 38"/>
          <p:cNvSpPr/>
          <p:nvPr/>
        </p:nvSpPr>
        <p:spPr>
          <a:xfrm rot="16200000">
            <a:off x="1737970" y="2926732"/>
            <a:ext cx="667050" cy="501885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9883" y="5531370"/>
            <a:ext cx="1918740" cy="646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Maximum 16 at </a:t>
            </a:r>
          </a:p>
          <a:p>
            <a:r>
              <a:rPr lang="en-US" dirty="0" smtClean="0"/>
              <a:t>one table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41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Mayer</dc:creator>
  <cp:lastModifiedBy>Sharon Liberty</cp:lastModifiedBy>
  <cp:revision>17</cp:revision>
  <dcterms:created xsi:type="dcterms:W3CDTF">2015-09-16T21:58:25Z</dcterms:created>
  <dcterms:modified xsi:type="dcterms:W3CDTF">2015-09-24T18:07:13Z</dcterms:modified>
</cp:coreProperties>
</file>