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10058400" cy="7772400"/>
  <p:notesSz cx="9144000" cy="6858000"/>
  <p:defaultTextStyle>
    <a:defPPr>
      <a:defRPr lang="en-US"/>
    </a:defPPr>
    <a:lvl1pPr marL="0" algn="l" defTabSz="914294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1pPr>
    <a:lvl2pPr marL="457146" algn="l" defTabSz="914294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2pPr>
    <a:lvl3pPr marL="914294" algn="l" defTabSz="914294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3pPr>
    <a:lvl4pPr marL="1371440" algn="l" defTabSz="914294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4pPr>
    <a:lvl5pPr marL="1828586" algn="l" defTabSz="914294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5pPr>
    <a:lvl6pPr marL="2285732" algn="l" defTabSz="914294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6pPr>
    <a:lvl7pPr marL="2742880" algn="l" defTabSz="914294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7pPr>
    <a:lvl8pPr marL="3200026" algn="l" defTabSz="914294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8pPr>
    <a:lvl9pPr marL="3657172" algn="l" defTabSz="914294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4" d="100"/>
          <a:sy n="64" d="100"/>
        </p:scale>
        <p:origin x="-1446" y="-120"/>
      </p:cViewPr>
      <p:guideLst>
        <p:guide orient="horz" pos="2448"/>
        <p:guide pos="31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1272011"/>
            <a:ext cx="8549640" cy="2705947"/>
          </a:xfrm>
        </p:spPr>
        <p:txBody>
          <a:bodyPr anchor="b"/>
          <a:lstStyle>
            <a:lvl1pPr algn="ctr"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7300" y="4082310"/>
            <a:ext cx="7543800" cy="1876530"/>
          </a:xfrm>
        </p:spPr>
        <p:txBody>
          <a:bodyPr/>
          <a:lstStyle>
            <a:lvl1pPr marL="0" indent="0" algn="ctr">
              <a:buNone/>
              <a:defRPr sz="2640"/>
            </a:lvl1pPr>
            <a:lvl2pPr marL="502920" indent="0" algn="ctr">
              <a:buNone/>
              <a:defRPr sz="2200"/>
            </a:lvl2pPr>
            <a:lvl3pPr marL="1005840" indent="0" algn="ctr">
              <a:buNone/>
              <a:defRPr sz="1980"/>
            </a:lvl3pPr>
            <a:lvl4pPr marL="1508760" indent="0" algn="ctr">
              <a:buNone/>
              <a:defRPr sz="1760"/>
            </a:lvl4pPr>
            <a:lvl5pPr marL="2011680" indent="0" algn="ctr">
              <a:buNone/>
              <a:defRPr sz="1760"/>
            </a:lvl5pPr>
            <a:lvl6pPr marL="2514600" indent="0" algn="ctr">
              <a:buNone/>
              <a:defRPr sz="1760"/>
            </a:lvl6pPr>
            <a:lvl7pPr marL="3017520" indent="0" algn="ctr">
              <a:buNone/>
              <a:defRPr sz="1760"/>
            </a:lvl7pPr>
            <a:lvl8pPr marL="3520440" indent="0" algn="ctr">
              <a:buNone/>
              <a:defRPr sz="1760"/>
            </a:lvl8pPr>
            <a:lvl9pPr marL="4023360" indent="0" algn="ctr">
              <a:buNone/>
              <a:defRPr sz="176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F361E-D021-4F4B-BC24-AC8046CF4CEF}" type="datetimeFigureOut">
              <a:rPr lang="en-US" smtClean="0"/>
              <a:pPr/>
              <a:t>9/24/2015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7B0D8-27CF-407F-B435-FFE3F96549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85971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F361E-D021-4F4B-BC24-AC8046CF4CEF}" type="datetimeFigureOut">
              <a:rPr lang="en-US" smtClean="0"/>
              <a:pPr/>
              <a:t>9/24/2015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7B0D8-27CF-407F-B435-FFE3F96549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435511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8043" y="413808"/>
            <a:ext cx="2168843" cy="65867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1515" y="413808"/>
            <a:ext cx="6380798" cy="65867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F361E-D021-4F4B-BC24-AC8046CF4CEF}" type="datetimeFigureOut">
              <a:rPr lang="en-US" smtClean="0"/>
              <a:pPr/>
              <a:t>9/24/2015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7B0D8-27CF-407F-B435-FFE3F96549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441562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F361E-D021-4F4B-BC24-AC8046CF4CEF}" type="datetimeFigureOut">
              <a:rPr lang="en-US" smtClean="0"/>
              <a:pPr/>
              <a:t>9/24/2015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7B0D8-27CF-407F-B435-FFE3F96549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259756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277" y="1937705"/>
            <a:ext cx="8675370" cy="3233102"/>
          </a:xfrm>
        </p:spPr>
        <p:txBody>
          <a:bodyPr anchor="b"/>
          <a:lstStyle>
            <a:lvl1pPr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6277" y="5201393"/>
            <a:ext cx="8675370" cy="1700212"/>
          </a:xfrm>
        </p:spPr>
        <p:txBody>
          <a:bodyPr/>
          <a:lstStyle>
            <a:lvl1pPr marL="0" indent="0">
              <a:buNone/>
              <a:defRPr sz="2640">
                <a:solidFill>
                  <a:schemeClr val="tx1"/>
                </a:solidFill>
              </a:defRPr>
            </a:lvl1pPr>
            <a:lvl2pPr marL="50292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005840" indent="0">
              <a:buNone/>
              <a:defRPr sz="1980">
                <a:solidFill>
                  <a:schemeClr val="tx1">
                    <a:tint val="75000"/>
                  </a:schemeClr>
                </a:solidFill>
              </a:defRPr>
            </a:lvl3pPr>
            <a:lvl4pPr marL="15087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4pPr>
            <a:lvl5pPr marL="201168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5pPr>
            <a:lvl6pPr marL="251460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6pPr>
            <a:lvl7pPr marL="301752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7pPr>
            <a:lvl8pPr marL="352044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8pPr>
            <a:lvl9pPr marL="40233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F361E-D021-4F4B-BC24-AC8046CF4CEF}" type="datetimeFigureOut">
              <a:rPr lang="en-US" smtClean="0"/>
              <a:pPr/>
              <a:t>9/24/2015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7B0D8-27CF-407F-B435-FFE3F96549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13612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1515" y="2069042"/>
            <a:ext cx="4274820" cy="49315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2065" y="2069042"/>
            <a:ext cx="4274820" cy="49315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F361E-D021-4F4B-BC24-AC8046CF4CEF}" type="datetimeFigureOut">
              <a:rPr lang="en-US" smtClean="0"/>
              <a:pPr/>
              <a:t>9/24/2015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7B0D8-27CF-407F-B435-FFE3F96549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458647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413810"/>
            <a:ext cx="8675370" cy="150230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2826" y="1905318"/>
            <a:ext cx="4255174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826" y="2839085"/>
            <a:ext cx="4255174" cy="41758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2066" y="1905318"/>
            <a:ext cx="4276130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2066" y="2839085"/>
            <a:ext cx="4276130" cy="41758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F361E-D021-4F4B-BC24-AC8046CF4CEF}" type="datetimeFigureOut">
              <a:rPr lang="en-US" smtClean="0"/>
              <a:pPr/>
              <a:t>9/24/2015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7B0D8-27CF-407F-B435-FFE3F96549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893862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F361E-D021-4F4B-BC24-AC8046CF4CEF}" type="datetimeFigureOut">
              <a:rPr lang="en-US" smtClean="0"/>
              <a:pPr/>
              <a:t>9/24/2015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7B0D8-27CF-407F-B435-FFE3F96549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283343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F361E-D021-4F4B-BC24-AC8046CF4CEF}" type="datetimeFigureOut">
              <a:rPr lang="en-US" smtClean="0"/>
              <a:pPr/>
              <a:t>9/24/2015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7B0D8-27CF-407F-B435-FFE3F96549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450769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6130" y="1119083"/>
            <a:ext cx="5092065" cy="5523442"/>
          </a:xfrm>
        </p:spPr>
        <p:txBody>
          <a:bodyPr/>
          <a:lstStyle>
            <a:lvl1pPr>
              <a:defRPr sz="3520"/>
            </a:lvl1pPr>
            <a:lvl2pPr>
              <a:defRPr sz="3080"/>
            </a:lvl2pPr>
            <a:lvl3pPr>
              <a:defRPr sz="264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F361E-D021-4F4B-BC24-AC8046CF4CEF}" type="datetimeFigureOut">
              <a:rPr lang="en-US" smtClean="0"/>
              <a:pPr/>
              <a:t>9/24/2015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7B0D8-27CF-407F-B435-FFE3F96549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855723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76130" y="1119083"/>
            <a:ext cx="5092065" cy="5523442"/>
          </a:xfrm>
        </p:spPr>
        <p:txBody>
          <a:bodyPr anchor="t"/>
          <a:lstStyle>
            <a:lvl1pPr marL="0" indent="0">
              <a:buNone/>
              <a:defRPr sz="3520"/>
            </a:lvl1pPr>
            <a:lvl2pPr marL="502920" indent="0">
              <a:buNone/>
              <a:defRPr sz="3080"/>
            </a:lvl2pPr>
            <a:lvl3pPr marL="1005840" indent="0">
              <a:buNone/>
              <a:defRPr sz="2640"/>
            </a:lvl3pPr>
            <a:lvl4pPr marL="1508760" indent="0">
              <a:buNone/>
              <a:defRPr sz="2200"/>
            </a:lvl4pPr>
            <a:lvl5pPr marL="2011680" indent="0">
              <a:buNone/>
              <a:defRPr sz="2200"/>
            </a:lvl5pPr>
            <a:lvl6pPr marL="2514600" indent="0">
              <a:buNone/>
              <a:defRPr sz="2200"/>
            </a:lvl6pPr>
            <a:lvl7pPr marL="3017520" indent="0">
              <a:buNone/>
              <a:defRPr sz="2200"/>
            </a:lvl7pPr>
            <a:lvl8pPr marL="3520440" indent="0">
              <a:buNone/>
              <a:defRPr sz="2200"/>
            </a:lvl8pPr>
            <a:lvl9pPr marL="4023360" indent="0">
              <a:buNone/>
              <a:defRPr sz="22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F361E-D021-4F4B-BC24-AC8046CF4CEF}" type="datetimeFigureOut">
              <a:rPr lang="en-US" smtClean="0"/>
              <a:pPr/>
              <a:t>9/24/2015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7B0D8-27CF-407F-B435-FFE3F96549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379953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2F361E-D021-4F4B-BC24-AC8046CF4CEF}" type="datetimeFigureOut">
              <a:rPr lang="en-US" smtClean="0"/>
              <a:pPr/>
              <a:t>9/24/2015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97B0D8-27CF-407F-B435-FFE3F96549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512340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>
            <a:off x="1122383" y="5192030"/>
            <a:ext cx="1520838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 flipV="1">
            <a:off x="8395865" y="727099"/>
            <a:ext cx="14514" cy="5515427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1122383" y="754742"/>
            <a:ext cx="7247009" cy="430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2677293" y="5164814"/>
            <a:ext cx="0" cy="1077712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7092858" y="6226455"/>
            <a:ext cx="1304822" cy="429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2643221" y="6226884"/>
            <a:ext cx="3642904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 rot="5400000">
            <a:off x="6817087" y="299361"/>
            <a:ext cx="551543" cy="1516740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16200000">
            <a:off x="3737880" y="4619857"/>
            <a:ext cx="551543" cy="2634340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3171494" y="5752425"/>
            <a:ext cx="1503104" cy="3692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SERVICE AREA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6465780" y="833218"/>
            <a:ext cx="1168846" cy="3692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FIREPLACE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2531908" y="6502400"/>
            <a:ext cx="49023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The Norwich Inn - Library</a:t>
            </a:r>
            <a:endParaRPr lang="en-US" sz="3600" dirty="0"/>
          </a:p>
        </p:txBody>
      </p:sp>
      <p:sp>
        <p:nvSpPr>
          <p:cNvPr id="55" name="Block Arc 54"/>
          <p:cNvSpPr/>
          <p:nvPr/>
        </p:nvSpPr>
        <p:spPr>
          <a:xfrm>
            <a:off x="2256180" y="1668784"/>
            <a:ext cx="667050" cy="501885"/>
          </a:xfrm>
          <a:prstGeom prst="blockArc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7" name="Rectangle 76"/>
          <p:cNvSpPr/>
          <p:nvPr/>
        </p:nvSpPr>
        <p:spPr>
          <a:xfrm>
            <a:off x="8079233" y="2336749"/>
            <a:ext cx="303396" cy="1743592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TextBox 77"/>
          <p:cNvSpPr txBox="1"/>
          <p:nvPr/>
        </p:nvSpPr>
        <p:spPr>
          <a:xfrm rot="5400000">
            <a:off x="7805911" y="3043938"/>
            <a:ext cx="912429" cy="3692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SCREEN</a:t>
            </a:r>
            <a:endParaRPr lang="en-US" dirty="0"/>
          </a:p>
        </p:txBody>
      </p:sp>
      <p:cxnSp>
        <p:nvCxnSpPr>
          <p:cNvPr id="58" name="Straight Connector 57"/>
          <p:cNvCxnSpPr/>
          <p:nvPr/>
        </p:nvCxnSpPr>
        <p:spPr>
          <a:xfrm>
            <a:off x="1122383" y="754742"/>
            <a:ext cx="12928" cy="4410072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Rectangle 83"/>
          <p:cNvSpPr/>
          <p:nvPr/>
        </p:nvSpPr>
        <p:spPr>
          <a:xfrm rot="10800000">
            <a:off x="2089047" y="3212220"/>
            <a:ext cx="3700749" cy="1235968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Rectangle 85"/>
          <p:cNvSpPr/>
          <p:nvPr/>
        </p:nvSpPr>
        <p:spPr>
          <a:xfrm rot="10800000">
            <a:off x="2104306" y="1928127"/>
            <a:ext cx="3700749" cy="1235968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Block Arc 86"/>
          <p:cNvSpPr/>
          <p:nvPr/>
        </p:nvSpPr>
        <p:spPr>
          <a:xfrm>
            <a:off x="5936113" y="1638729"/>
            <a:ext cx="667050" cy="501885"/>
          </a:xfrm>
          <a:prstGeom prst="blockArc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9" name="Block Arc 88"/>
          <p:cNvSpPr/>
          <p:nvPr/>
        </p:nvSpPr>
        <p:spPr>
          <a:xfrm>
            <a:off x="3975898" y="1683667"/>
            <a:ext cx="667050" cy="501885"/>
          </a:xfrm>
          <a:prstGeom prst="blockArc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0" name="Block Arc 89"/>
          <p:cNvSpPr/>
          <p:nvPr/>
        </p:nvSpPr>
        <p:spPr>
          <a:xfrm>
            <a:off x="3097737" y="1689380"/>
            <a:ext cx="667050" cy="501885"/>
          </a:xfrm>
          <a:prstGeom prst="blockArc">
            <a:avLst>
              <a:gd name="adj1" fmla="val 10800000"/>
              <a:gd name="adj2" fmla="val 8"/>
              <a:gd name="adj3" fmla="val 25000"/>
            </a:avLst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1" name="Block Arc 90"/>
          <p:cNvSpPr/>
          <p:nvPr/>
        </p:nvSpPr>
        <p:spPr>
          <a:xfrm rot="16200000">
            <a:off x="1705489" y="3745483"/>
            <a:ext cx="667050" cy="501885"/>
          </a:xfrm>
          <a:prstGeom prst="blockArc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2" name="Block Arc 91"/>
          <p:cNvSpPr/>
          <p:nvPr/>
        </p:nvSpPr>
        <p:spPr>
          <a:xfrm rot="16200000">
            <a:off x="1705490" y="2099774"/>
            <a:ext cx="667050" cy="501885"/>
          </a:xfrm>
          <a:prstGeom prst="blockArc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5" name="Block Arc 94"/>
          <p:cNvSpPr/>
          <p:nvPr/>
        </p:nvSpPr>
        <p:spPr>
          <a:xfrm rot="10800000">
            <a:off x="3142197" y="4230425"/>
            <a:ext cx="667050" cy="501885"/>
          </a:xfrm>
          <a:prstGeom prst="blockArc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6" name="Block Arc 95"/>
          <p:cNvSpPr/>
          <p:nvPr/>
        </p:nvSpPr>
        <p:spPr>
          <a:xfrm rot="10800000">
            <a:off x="2216089" y="4211331"/>
            <a:ext cx="667050" cy="501885"/>
          </a:xfrm>
          <a:prstGeom prst="blockArc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7" name="Block Arc 96"/>
          <p:cNvSpPr/>
          <p:nvPr/>
        </p:nvSpPr>
        <p:spPr>
          <a:xfrm rot="10800000">
            <a:off x="4098538" y="4230426"/>
            <a:ext cx="667050" cy="501885"/>
          </a:xfrm>
          <a:prstGeom prst="blockArc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8" name="Block Arc 97"/>
          <p:cNvSpPr/>
          <p:nvPr/>
        </p:nvSpPr>
        <p:spPr>
          <a:xfrm rot="10800000">
            <a:off x="4975051" y="4234484"/>
            <a:ext cx="667050" cy="501885"/>
          </a:xfrm>
          <a:prstGeom prst="blockArc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 rot="5400000">
            <a:off x="4999520" y="2736008"/>
            <a:ext cx="2548325" cy="883818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Block Arc 36"/>
          <p:cNvSpPr/>
          <p:nvPr/>
        </p:nvSpPr>
        <p:spPr>
          <a:xfrm>
            <a:off x="4876475" y="1673548"/>
            <a:ext cx="667050" cy="501885"/>
          </a:xfrm>
          <a:prstGeom prst="blockArc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8" name="Block Arc 37"/>
          <p:cNvSpPr/>
          <p:nvPr/>
        </p:nvSpPr>
        <p:spPr>
          <a:xfrm rot="5400000">
            <a:off x="6430428" y="2198520"/>
            <a:ext cx="667050" cy="501885"/>
          </a:xfrm>
          <a:prstGeom prst="blockArc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0" name="Block Arc 39"/>
          <p:cNvSpPr/>
          <p:nvPr/>
        </p:nvSpPr>
        <p:spPr>
          <a:xfrm rot="5592527">
            <a:off x="6412423" y="3740155"/>
            <a:ext cx="667050" cy="447522"/>
          </a:xfrm>
          <a:prstGeom prst="blockArc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1" name="Block Arc 40"/>
          <p:cNvSpPr/>
          <p:nvPr/>
        </p:nvSpPr>
        <p:spPr>
          <a:xfrm rot="10800000">
            <a:off x="5908630" y="4236488"/>
            <a:ext cx="667050" cy="501885"/>
          </a:xfrm>
          <a:prstGeom prst="blockArc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3" name="Block Arc 42"/>
          <p:cNvSpPr/>
          <p:nvPr/>
        </p:nvSpPr>
        <p:spPr>
          <a:xfrm rot="5592527">
            <a:off x="6412080" y="2997465"/>
            <a:ext cx="667050" cy="501885"/>
          </a:xfrm>
          <a:prstGeom prst="blockArc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9" name="Block Arc 38"/>
          <p:cNvSpPr/>
          <p:nvPr/>
        </p:nvSpPr>
        <p:spPr>
          <a:xfrm rot="16200000">
            <a:off x="1737970" y="2926732"/>
            <a:ext cx="667050" cy="501885"/>
          </a:xfrm>
          <a:prstGeom prst="blockArc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179883" y="5531370"/>
            <a:ext cx="1918740" cy="6460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Maximum 16 at </a:t>
            </a:r>
          </a:p>
          <a:p>
            <a:r>
              <a:rPr lang="en-US" dirty="0" smtClean="0"/>
              <a:t>one table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374186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82</TotalTime>
  <Words>14</Words>
  <Application>Microsoft Office PowerPoint</Application>
  <PresentationFormat>Custom</PresentationFormat>
  <Paragraphs>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Alanna Mayer</dc:creator>
  <cp:lastModifiedBy>Sharon Liberty</cp:lastModifiedBy>
  <cp:revision>17</cp:revision>
  <dcterms:created xsi:type="dcterms:W3CDTF">2015-09-16T21:58:25Z</dcterms:created>
  <dcterms:modified xsi:type="dcterms:W3CDTF">2015-09-24T18:07:13Z</dcterms:modified>
</cp:coreProperties>
</file>