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058400" cy="7772400"/>
  <p:notesSz cx="9144000" cy="6858000"/>
  <p:defaultTextStyle>
    <a:defPPr>
      <a:defRPr lang="en-US"/>
    </a:defPPr>
    <a:lvl1pPr marL="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94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73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880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446" y="-12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59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35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415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97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36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586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938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8334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507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557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799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F361E-D021-4F4B-BC24-AC8046CF4CEF}" type="datetimeFigureOut">
              <a:rPr lang="en-US" smtClean="0"/>
              <a:pPr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B0D8-27CF-407F-B435-FFE3F9654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23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 flipV="1">
            <a:off x="667658" y="754745"/>
            <a:ext cx="29028" cy="406399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9325431" y="754744"/>
            <a:ext cx="14514" cy="551542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96686" y="754742"/>
            <a:ext cx="8657773" cy="145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686" y="5660571"/>
            <a:ext cx="0" cy="6096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988457" y="6270171"/>
            <a:ext cx="7351488" cy="217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6686" y="6291943"/>
            <a:ext cx="55154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5400000">
            <a:off x="6310086" y="5236030"/>
            <a:ext cx="551543" cy="151674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6686" y="2184403"/>
            <a:ext cx="551543" cy="263434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 rot="16200000">
            <a:off x="220905" y="3316971"/>
            <a:ext cx="1503104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SERVICE AREA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001434" y="5809798"/>
            <a:ext cx="1168846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FIREPLACE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531908" y="6502400"/>
            <a:ext cx="498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Norwich Inn - Terrace</a:t>
            </a:r>
            <a:endParaRPr lang="en-US" sz="3600" dirty="0"/>
          </a:p>
        </p:txBody>
      </p:sp>
      <p:sp>
        <p:nvSpPr>
          <p:cNvPr id="47" name="Rectangle 46"/>
          <p:cNvSpPr/>
          <p:nvPr/>
        </p:nvSpPr>
        <p:spPr>
          <a:xfrm rot="16200000">
            <a:off x="6371635" y="4306656"/>
            <a:ext cx="1859875" cy="40723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Block Arc 67"/>
          <p:cNvSpPr/>
          <p:nvPr/>
        </p:nvSpPr>
        <p:spPr>
          <a:xfrm rot="16200000">
            <a:off x="1927915" y="193291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802917" y="2692405"/>
            <a:ext cx="431344" cy="9144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 rot="5400000">
            <a:off x="8562374" y="2964017"/>
            <a:ext cx="912429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SCREEN</a:t>
            </a:r>
            <a:endParaRPr lang="en-US" dirty="0"/>
          </a:p>
        </p:txBody>
      </p:sp>
      <p:sp>
        <p:nvSpPr>
          <p:cNvPr id="83" name="Block Arc 82"/>
          <p:cNvSpPr/>
          <p:nvPr/>
        </p:nvSpPr>
        <p:spPr>
          <a:xfrm rot="16200000">
            <a:off x="1930007" y="4313426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8" name="Block Arc 87"/>
          <p:cNvSpPr/>
          <p:nvPr/>
        </p:nvSpPr>
        <p:spPr>
          <a:xfrm rot="16200000">
            <a:off x="6803596" y="4341374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5" name="Block Arc 94"/>
          <p:cNvSpPr/>
          <p:nvPr/>
        </p:nvSpPr>
        <p:spPr>
          <a:xfrm rot="16200000">
            <a:off x="6823236" y="4991054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6" name="Block Arc 95"/>
          <p:cNvSpPr/>
          <p:nvPr/>
        </p:nvSpPr>
        <p:spPr>
          <a:xfrm rot="16200000">
            <a:off x="6802776" y="3696088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 rot="16200000">
            <a:off x="1510863" y="4338487"/>
            <a:ext cx="1859875" cy="40723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 rot="16200000">
            <a:off x="2722880" y="4340590"/>
            <a:ext cx="1859875" cy="40723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 rot="16200000">
            <a:off x="3945030" y="4337946"/>
            <a:ext cx="1859875" cy="40723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 rot="16200000">
            <a:off x="1507187" y="1936069"/>
            <a:ext cx="1859875" cy="40723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 rot="16200000">
            <a:off x="5269237" y="4337946"/>
            <a:ext cx="1859875" cy="40723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 rot="16200000">
            <a:off x="3940822" y="1936069"/>
            <a:ext cx="1859875" cy="40723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 rot="16200000">
            <a:off x="5215113" y="1922415"/>
            <a:ext cx="1859875" cy="40723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 rot="16200000">
            <a:off x="2712184" y="1922416"/>
            <a:ext cx="1859875" cy="40723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 rot="16200000">
            <a:off x="6374457" y="1928502"/>
            <a:ext cx="1859875" cy="40723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Block Arc 105"/>
          <p:cNvSpPr/>
          <p:nvPr/>
        </p:nvSpPr>
        <p:spPr>
          <a:xfrm rot="16200000">
            <a:off x="1918910" y="499105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7" name="Block Arc 106"/>
          <p:cNvSpPr/>
          <p:nvPr/>
        </p:nvSpPr>
        <p:spPr>
          <a:xfrm rot="16200000">
            <a:off x="1933736" y="369608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Block Arc 107"/>
          <p:cNvSpPr/>
          <p:nvPr/>
        </p:nvSpPr>
        <p:spPr>
          <a:xfrm rot="16200000">
            <a:off x="3138618" y="4313426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Block Arc 108"/>
          <p:cNvSpPr/>
          <p:nvPr/>
        </p:nvSpPr>
        <p:spPr>
          <a:xfrm rot="16200000">
            <a:off x="3167891" y="369608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Block Arc 109"/>
          <p:cNvSpPr/>
          <p:nvPr/>
        </p:nvSpPr>
        <p:spPr>
          <a:xfrm rot="16200000">
            <a:off x="3138618" y="493642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Block Arc 110"/>
          <p:cNvSpPr/>
          <p:nvPr/>
        </p:nvSpPr>
        <p:spPr>
          <a:xfrm rot="16200000">
            <a:off x="5692819" y="3710281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Block Arc 111"/>
          <p:cNvSpPr/>
          <p:nvPr/>
        </p:nvSpPr>
        <p:spPr>
          <a:xfrm rot="16200000">
            <a:off x="5701067" y="434137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Block Arc 112"/>
          <p:cNvSpPr/>
          <p:nvPr/>
        </p:nvSpPr>
        <p:spPr>
          <a:xfrm rot="16200000">
            <a:off x="5705539" y="4943361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Block Arc 113"/>
          <p:cNvSpPr/>
          <p:nvPr/>
        </p:nvSpPr>
        <p:spPr>
          <a:xfrm rot="16200000">
            <a:off x="4364555" y="370132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5" name="Block Arc 114"/>
          <p:cNvSpPr/>
          <p:nvPr/>
        </p:nvSpPr>
        <p:spPr>
          <a:xfrm rot="16200000">
            <a:off x="4371901" y="4316037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6" name="Block Arc 115"/>
          <p:cNvSpPr/>
          <p:nvPr/>
        </p:nvSpPr>
        <p:spPr>
          <a:xfrm rot="16200000">
            <a:off x="4364555" y="496389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Block Arc 116"/>
          <p:cNvSpPr/>
          <p:nvPr/>
        </p:nvSpPr>
        <p:spPr>
          <a:xfrm rot="16200000">
            <a:off x="6823236" y="1897445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8" name="Block Arc 117"/>
          <p:cNvSpPr/>
          <p:nvPr/>
        </p:nvSpPr>
        <p:spPr>
          <a:xfrm rot="16200000">
            <a:off x="6782504" y="1322814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9" name="Block Arc 118"/>
          <p:cNvSpPr/>
          <p:nvPr/>
        </p:nvSpPr>
        <p:spPr>
          <a:xfrm rot="16200000">
            <a:off x="6812554" y="2516976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Block Arc 119"/>
          <p:cNvSpPr/>
          <p:nvPr/>
        </p:nvSpPr>
        <p:spPr>
          <a:xfrm rot="16200000">
            <a:off x="5614986" y="133799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1" name="Block Arc 120"/>
          <p:cNvSpPr/>
          <p:nvPr/>
        </p:nvSpPr>
        <p:spPr>
          <a:xfrm rot="16200000">
            <a:off x="5622570" y="1939980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2" name="Block Arc 121"/>
          <p:cNvSpPr/>
          <p:nvPr/>
        </p:nvSpPr>
        <p:spPr>
          <a:xfrm rot="16200000">
            <a:off x="5623160" y="252948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3" name="Block Arc 122"/>
          <p:cNvSpPr/>
          <p:nvPr/>
        </p:nvSpPr>
        <p:spPr>
          <a:xfrm rot="16200000">
            <a:off x="4388807" y="1359499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4" name="Block Arc 123"/>
          <p:cNvSpPr/>
          <p:nvPr/>
        </p:nvSpPr>
        <p:spPr>
          <a:xfrm rot="16200000">
            <a:off x="4380008" y="1947361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5" name="Block Arc 124"/>
          <p:cNvSpPr/>
          <p:nvPr/>
        </p:nvSpPr>
        <p:spPr>
          <a:xfrm rot="16200000">
            <a:off x="3140102" y="133002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6" name="Block Arc 125"/>
          <p:cNvSpPr/>
          <p:nvPr/>
        </p:nvSpPr>
        <p:spPr>
          <a:xfrm rot="16200000">
            <a:off x="3133180" y="1947362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7" name="Block Arc 126"/>
          <p:cNvSpPr/>
          <p:nvPr/>
        </p:nvSpPr>
        <p:spPr>
          <a:xfrm rot="16200000">
            <a:off x="4358308" y="253522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8" name="Block Arc 127"/>
          <p:cNvSpPr/>
          <p:nvPr/>
        </p:nvSpPr>
        <p:spPr>
          <a:xfrm rot="16200000">
            <a:off x="3134540" y="2567246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9" name="Block Arc 128"/>
          <p:cNvSpPr/>
          <p:nvPr/>
        </p:nvSpPr>
        <p:spPr>
          <a:xfrm rot="16200000">
            <a:off x="1936656" y="2576013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0" name="Block Arc 129"/>
          <p:cNvSpPr/>
          <p:nvPr/>
        </p:nvSpPr>
        <p:spPr>
          <a:xfrm rot="16200000">
            <a:off x="1942218" y="1323406"/>
            <a:ext cx="514302" cy="393700"/>
          </a:xfrm>
          <a:prstGeom prst="blockArc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4498" y="7150308"/>
            <a:ext cx="3354508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Maximum 30 with </a:t>
            </a:r>
            <a:r>
              <a:rPr lang="en-US" dirty="0" err="1" smtClean="0"/>
              <a:t>schoolie</a:t>
            </a:r>
            <a:r>
              <a:rPr lang="en-US" smtClean="0"/>
              <a:t> </a:t>
            </a:r>
            <a:r>
              <a:rPr lang="en-US" smtClean="0"/>
              <a:t>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418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14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Alanna Mayer</dc:creator>
  <cp:lastModifiedBy>Sharon Liberty</cp:lastModifiedBy>
  <cp:revision>13</cp:revision>
  <dcterms:created xsi:type="dcterms:W3CDTF">2015-09-16T21:58:25Z</dcterms:created>
  <dcterms:modified xsi:type="dcterms:W3CDTF">2015-10-27T13:58:01Z</dcterms:modified>
</cp:coreProperties>
</file>