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058400" cy="7772400"/>
  <p:notesSz cx="9144000" cy="6858000"/>
  <p:defaultTextStyle>
    <a:defPPr>
      <a:defRPr lang="en-US"/>
    </a:defPPr>
    <a:lvl1pPr marL="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94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73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88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446" y="-12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59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35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415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97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36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586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938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833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507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557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799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123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667658" y="754745"/>
            <a:ext cx="29028" cy="406399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325431" y="754744"/>
            <a:ext cx="14514" cy="55154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96686" y="754742"/>
            <a:ext cx="8657773" cy="145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686" y="5660571"/>
            <a:ext cx="0" cy="6096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988457" y="6270171"/>
            <a:ext cx="7351488" cy="217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6686" y="6291943"/>
            <a:ext cx="55154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5400000">
            <a:off x="6310086" y="5236030"/>
            <a:ext cx="551543" cy="151674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6686" y="2184403"/>
            <a:ext cx="551543" cy="263434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220905" y="3316971"/>
            <a:ext cx="1503104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 AREA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001434" y="5809798"/>
            <a:ext cx="1168846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FIREPLACE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531908" y="6502400"/>
            <a:ext cx="498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Norwich Inn - Terrace</a:t>
            </a:r>
            <a:endParaRPr lang="en-US" sz="3600" dirty="0"/>
          </a:p>
        </p:txBody>
      </p:sp>
      <p:sp>
        <p:nvSpPr>
          <p:cNvPr id="37" name="Rectangle 36"/>
          <p:cNvSpPr/>
          <p:nvPr/>
        </p:nvSpPr>
        <p:spPr>
          <a:xfrm>
            <a:off x="2746558" y="2587312"/>
            <a:ext cx="754738" cy="7402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546542" y="2585225"/>
            <a:ext cx="754738" cy="7402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6558" y="3371471"/>
            <a:ext cx="754738" cy="7402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522535" y="3371471"/>
            <a:ext cx="754738" cy="7402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 rot="5400000">
            <a:off x="7574329" y="3105023"/>
            <a:ext cx="1504268" cy="44969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Block Arc 47"/>
          <p:cNvSpPr/>
          <p:nvPr/>
        </p:nvSpPr>
        <p:spPr>
          <a:xfrm>
            <a:off x="2885116" y="2335302"/>
            <a:ext cx="482046" cy="379184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Block Arc 48"/>
          <p:cNvSpPr/>
          <p:nvPr/>
        </p:nvSpPr>
        <p:spPr>
          <a:xfrm rot="10800000">
            <a:off x="7458965" y="391230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Block Arc 49"/>
          <p:cNvSpPr/>
          <p:nvPr/>
        </p:nvSpPr>
        <p:spPr>
          <a:xfrm>
            <a:off x="5018703" y="233530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Block Arc 50"/>
          <p:cNvSpPr/>
          <p:nvPr/>
        </p:nvSpPr>
        <p:spPr>
          <a:xfrm>
            <a:off x="4422738" y="234294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Block Arc 52"/>
          <p:cNvSpPr/>
          <p:nvPr/>
        </p:nvSpPr>
        <p:spPr>
          <a:xfrm>
            <a:off x="3669827" y="233530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Block Arc 53"/>
          <p:cNvSpPr/>
          <p:nvPr/>
        </p:nvSpPr>
        <p:spPr>
          <a:xfrm rot="10800000">
            <a:off x="6887546" y="391528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Block Arc 54"/>
          <p:cNvSpPr/>
          <p:nvPr/>
        </p:nvSpPr>
        <p:spPr>
          <a:xfrm>
            <a:off x="5633699" y="233530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Block Arc 55"/>
          <p:cNvSpPr/>
          <p:nvPr/>
        </p:nvSpPr>
        <p:spPr>
          <a:xfrm>
            <a:off x="6242518" y="232422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Block Arc 59"/>
          <p:cNvSpPr/>
          <p:nvPr/>
        </p:nvSpPr>
        <p:spPr>
          <a:xfrm>
            <a:off x="7519235" y="234294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Block Arc 60"/>
          <p:cNvSpPr/>
          <p:nvPr/>
        </p:nvSpPr>
        <p:spPr>
          <a:xfrm>
            <a:off x="6900002" y="233530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343148" y="2585225"/>
            <a:ext cx="1209208" cy="7402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585863" y="2577737"/>
            <a:ext cx="1209208" cy="7402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Block Arc 63"/>
          <p:cNvSpPr/>
          <p:nvPr/>
        </p:nvSpPr>
        <p:spPr>
          <a:xfrm rot="10800000">
            <a:off x="6192147" y="392220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Block Arc 64"/>
          <p:cNvSpPr/>
          <p:nvPr/>
        </p:nvSpPr>
        <p:spPr>
          <a:xfrm rot="10800000">
            <a:off x="8037008" y="3930586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Block Arc 65"/>
          <p:cNvSpPr/>
          <p:nvPr/>
        </p:nvSpPr>
        <p:spPr>
          <a:xfrm>
            <a:off x="8077649" y="233358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Block Arc 66"/>
          <p:cNvSpPr/>
          <p:nvPr/>
        </p:nvSpPr>
        <p:spPr>
          <a:xfrm rot="16200000">
            <a:off x="2469834" y="352139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8" name="Block Arc 67"/>
          <p:cNvSpPr/>
          <p:nvPr/>
        </p:nvSpPr>
        <p:spPr>
          <a:xfrm rot="16200000">
            <a:off x="2447158" y="275100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Block Arc 68"/>
          <p:cNvSpPr/>
          <p:nvPr/>
        </p:nvSpPr>
        <p:spPr>
          <a:xfrm rot="10800000">
            <a:off x="2840445" y="391484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Block Arc 69"/>
          <p:cNvSpPr/>
          <p:nvPr/>
        </p:nvSpPr>
        <p:spPr>
          <a:xfrm rot="10800000">
            <a:off x="3623536" y="393237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Block Arc 70"/>
          <p:cNvSpPr/>
          <p:nvPr/>
        </p:nvSpPr>
        <p:spPr>
          <a:xfrm rot="10800000">
            <a:off x="4386445" y="392233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Block Arc 71"/>
          <p:cNvSpPr/>
          <p:nvPr/>
        </p:nvSpPr>
        <p:spPr>
          <a:xfrm rot="10800000">
            <a:off x="4978144" y="393437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Block Arc 72"/>
          <p:cNvSpPr/>
          <p:nvPr/>
        </p:nvSpPr>
        <p:spPr>
          <a:xfrm rot="10800000">
            <a:off x="5595652" y="391866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576606" y="3346655"/>
            <a:ext cx="1209208" cy="7402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831918" y="3341778"/>
            <a:ext cx="1209208" cy="7402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332156" y="3361875"/>
            <a:ext cx="1209208" cy="7402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835291" y="2585225"/>
            <a:ext cx="1209208" cy="7402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Block Arc 43"/>
          <p:cNvSpPr/>
          <p:nvPr/>
        </p:nvSpPr>
        <p:spPr>
          <a:xfrm rot="5400000">
            <a:off x="8319916" y="348030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Block Arc 46"/>
          <p:cNvSpPr/>
          <p:nvPr/>
        </p:nvSpPr>
        <p:spPr>
          <a:xfrm rot="5400000">
            <a:off x="8334906" y="2761921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4498" y="7285220"/>
            <a:ext cx="184731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69626" y="7075357"/>
            <a:ext cx="3244671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Maximum 22 with </a:t>
            </a:r>
            <a:r>
              <a:rPr lang="en-US" dirty="0" err="1" smtClean="0"/>
              <a:t>schoolie</a:t>
            </a:r>
            <a:r>
              <a:rPr lang="en-US" smtClean="0"/>
              <a:t> table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418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Alanna Mayer</dc:creator>
  <cp:lastModifiedBy>Sharon Liberty</cp:lastModifiedBy>
  <cp:revision>11</cp:revision>
  <dcterms:created xsi:type="dcterms:W3CDTF">2015-09-16T21:58:25Z</dcterms:created>
  <dcterms:modified xsi:type="dcterms:W3CDTF">2015-10-27T13:57:48Z</dcterms:modified>
</cp:coreProperties>
</file>