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02" y="4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639089" y="1492967"/>
            <a:ext cx="14684" cy="41028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277408" y="1512390"/>
            <a:ext cx="8278" cy="31810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090522" y="710092"/>
            <a:ext cx="6721135" cy="156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100976" y="710092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59202" y="6369323"/>
            <a:ext cx="2644912" cy="194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4575" y="1512390"/>
            <a:ext cx="247640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217209" y="5935615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5400000">
            <a:off x="8477313" y="2977823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89394" y="7077839"/>
            <a:ext cx="468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Cellar</a:t>
            </a:r>
            <a:endParaRPr lang="en-US" sz="3600" dirty="0"/>
          </a:p>
        </p:txBody>
      </p:sp>
      <p:sp>
        <p:nvSpPr>
          <p:cNvPr id="46" name="Rectangle 45"/>
          <p:cNvSpPr/>
          <p:nvPr/>
        </p:nvSpPr>
        <p:spPr>
          <a:xfrm>
            <a:off x="6703755" y="1924192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Block Arc 47"/>
          <p:cNvSpPr/>
          <p:nvPr/>
        </p:nvSpPr>
        <p:spPr>
          <a:xfrm rot="5400000">
            <a:off x="4844913" y="4262780"/>
            <a:ext cx="482046" cy="379184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lock Arc 48"/>
          <p:cNvSpPr/>
          <p:nvPr/>
        </p:nvSpPr>
        <p:spPr>
          <a:xfrm rot="10800000">
            <a:off x="7418951" y="51282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Block Arc 49"/>
          <p:cNvSpPr/>
          <p:nvPr/>
        </p:nvSpPr>
        <p:spPr>
          <a:xfrm>
            <a:off x="3808858" y="389787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Block Arc 50"/>
          <p:cNvSpPr/>
          <p:nvPr/>
        </p:nvSpPr>
        <p:spPr>
          <a:xfrm>
            <a:off x="4379313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Block Arc 52"/>
          <p:cNvSpPr/>
          <p:nvPr/>
        </p:nvSpPr>
        <p:spPr>
          <a:xfrm>
            <a:off x="3756502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Block Arc 53"/>
          <p:cNvSpPr/>
          <p:nvPr/>
        </p:nvSpPr>
        <p:spPr>
          <a:xfrm rot="10800000">
            <a:off x="6764515" y="512438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Block Arc 54"/>
          <p:cNvSpPr/>
          <p:nvPr/>
        </p:nvSpPr>
        <p:spPr>
          <a:xfrm>
            <a:off x="4402610" y="388998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lock Arc 55"/>
          <p:cNvSpPr/>
          <p:nvPr/>
        </p:nvSpPr>
        <p:spPr>
          <a:xfrm rot="5400000">
            <a:off x="7810406" y="42555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59"/>
          <p:cNvSpPr/>
          <p:nvPr/>
        </p:nvSpPr>
        <p:spPr>
          <a:xfrm>
            <a:off x="7372373" y="385805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lock Arc 60"/>
          <p:cNvSpPr/>
          <p:nvPr/>
        </p:nvSpPr>
        <p:spPr>
          <a:xfrm>
            <a:off x="7402480" y="169232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Block Arc 63"/>
          <p:cNvSpPr/>
          <p:nvPr/>
        </p:nvSpPr>
        <p:spPr>
          <a:xfrm rot="5400000">
            <a:off x="4754680" y="201458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Block Arc 64"/>
          <p:cNvSpPr/>
          <p:nvPr/>
        </p:nvSpPr>
        <p:spPr>
          <a:xfrm rot="16200000">
            <a:off x="3371137" y="199912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Block Arc 65"/>
          <p:cNvSpPr/>
          <p:nvPr/>
        </p:nvSpPr>
        <p:spPr>
          <a:xfrm rot="16200000">
            <a:off x="3392397" y="257764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Block Arc 66"/>
          <p:cNvSpPr/>
          <p:nvPr/>
        </p:nvSpPr>
        <p:spPr>
          <a:xfrm rot="16200000">
            <a:off x="6405659" y="418904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Block Arc 67"/>
          <p:cNvSpPr/>
          <p:nvPr/>
        </p:nvSpPr>
        <p:spPr>
          <a:xfrm rot="16200000">
            <a:off x="6382965" y="477719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Block Arc 68"/>
          <p:cNvSpPr/>
          <p:nvPr/>
        </p:nvSpPr>
        <p:spPr>
          <a:xfrm rot="10800000">
            <a:off x="3756502" y="2926976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Block Arc 69"/>
          <p:cNvSpPr/>
          <p:nvPr/>
        </p:nvSpPr>
        <p:spPr>
          <a:xfrm rot="10800000">
            <a:off x="4369229" y="288315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Block Arc 70"/>
          <p:cNvSpPr/>
          <p:nvPr/>
        </p:nvSpPr>
        <p:spPr>
          <a:xfrm rot="10800000">
            <a:off x="3808858" y="517259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Block Arc 71"/>
          <p:cNvSpPr/>
          <p:nvPr/>
        </p:nvSpPr>
        <p:spPr>
          <a:xfrm rot="10800000">
            <a:off x="4437150" y="517460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Block Arc 72"/>
          <p:cNvSpPr/>
          <p:nvPr/>
        </p:nvSpPr>
        <p:spPr>
          <a:xfrm rot="5400000">
            <a:off x="4761102" y="256961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846064" y="2610958"/>
            <a:ext cx="431344" cy="11029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Block Arc 81"/>
          <p:cNvSpPr/>
          <p:nvPr/>
        </p:nvSpPr>
        <p:spPr>
          <a:xfrm rot="5400000">
            <a:off x="4839878" y="482848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Block Arc 82"/>
          <p:cNvSpPr/>
          <p:nvPr/>
        </p:nvSpPr>
        <p:spPr>
          <a:xfrm rot="16200000">
            <a:off x="3424041" y="427165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610061" y="5572134"/>
            <a:ext cx="248046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3090522" y="5572134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692890" y="4110406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735876" y="4144944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Block Arc 39"/>
          <p:cNvSpPr/>
          <p:nvPr/>
        </p:nvSpPr>
        <p:spPr>
          <a:xfrm rot="16200000">
            <a:off x="3424041" y="483270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Block Arc 41"/>
          <p:cNvSpPr/>
          <p:nvPr/>
        </p:nvSpPr>
        <p:spPr>
          <a:xfrm rot="5400000">
            <a:off x="7803226" y="482848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lock Arc 42"/>
          <p:cNvSpPr/>
          <p:nvPr/>
        </p:nvSpPr>
        <p:spPr>
          <a:xfrm>
            <a:off x="6799920" y="386865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Block Arc 43"/>
          <p:cNvSpPr/>
          <p:nvPr/>
        </p:nvSpPr>
        <p:spPr>
          <a:xfrm>
            <a:off x="6774359" y="16992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lock Arc 44"/>
          <p:cNvSpPr/>
          <p:nvPr/>
        </p:nvSpPr>
        <p:spPr>
          <a:xfrm rot="5400000">
            <a:off x="7763208" y="201217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lock Arc 46"/>
          <p:cNvSpPr/>
          <p:nvPr/>
        </p:nvSpPr>
        <p:spPr>
          <a:xfrm rot="5400000">
            <a:off x="7810406" y="26182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Block Arc 51"/>
          <p:cNvSpPr/>
          <p:nvPr/>
        </p:nvSpPr>
        <p:spPr>
          <a:xfrm rot="10800000">
            <a:off x="7399515" y="29423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Block Arc 56"/>
          <p:cNvSpPr/>
          <p:nvPr/>
        </p:nvSpPr>
        <p:spPr>
          <a:xfrm rot="10800000">
            <a:off x="6772929" y="293146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lock Arc 57"/>
          <p:cNvSpPr/>
          <p:nvPr/>
        </p:nvSpPr>
        <p:spPr>
          <a:xfrm rot="16200000">
            <a:off x="6382965" y="204648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58"/>
          <p:cNvSpPr/>
          <p:nvPr/>
        </p:nvSpPr>
        <p:spPr>
          <a:xfrm rot="16200000">
            <a:off x="6382965" y="262929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9246338" y="1527036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9811657" y="698602"/>
            <a:ext cx="0" cy="8308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5400000">
            <a:off x="9333545" y="928542"/>
            <a:ext cx="587020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5704114" y="6403861"/>
            <a:ext cx="0" cy="6621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9811656" y="4643049"/>
            <a:ext cx="0" cy="11191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246337" y="465171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246336" y="573164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 rot="5400000">
            <a:off x="8533833" y="5223113"/>
            <a:ext cx="395878" cy="102912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 rot="5400000">
            <a:off x="8210210" y="6477809"/>
            <a:ext cx="56553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6200000">
            <a:off x="2587414" y="5790640"/>
            <a:ext cx="600596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3670207" y="1892824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 rot="10800000">
            <a:off x="1536170" y="2475127"/>
            <a:ext cx="811214" cy="211388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Block Arc 94"/>
          <p:cNvSpPr/>
          <p:nvPr/>
        </p:nvSpPr>
        <p:spPr>
          <a:xfrm rot="16200000">
            <a:off x="1225178" y="4160720"/>
            <a:ext cx="514302" cy="397696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>
          <a:xfrm rot="16200000">
            <a:off x="1215025" y="252720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Block Arc 96"/>
          <p:cNvSpPr/>
          <p:nvPr/>
        </p:nvSpPr>
        <p:spPr>
          <a:xfrm rot="5400000">
            <a:off x="2153258" y="2516644"/>
            <a:ext cx="509489" cy="399739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Block Arc 97"/>
          <p:cNvSpPr/>
          <p:nvPr/>
        </p:nvSpPr>
        <p:spPr>
          <a:xfrm rot="5400000">
            <a:off x="2156429" y="304989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Block Arc 102"/>
          <p:cNvSpPr/>
          <p:nvPr/>
        </p:nvSpPr>
        <p:spPr>
          <a:xfrm rot="16200000">
            <a:off x="1225504" y="3629281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Block Arc 103"/>
          <p:cNvSpPr/>
          <p:nvPr/>
        </p:nvSpPr>
        <p:spPr>
          <a:xfrm rot="16200000">
            <a:off x="1213342" y="3067036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Block Arc 104"/>
          <p:cNvSpPr/>
          <p:nvPr/>
        </p:nvSpPr>
        <p:spPr>
          <a:xfrm rot="5400000">
            <a:off x="2159297" y="3617918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Block Arc 105"/>
          <p:cNvSpPr/>
          <p:nvPr/>
        </p:nvSpPr>
        <p:spPr>
          <a:xfrm rot="5400000">
            <a:off x="2154763" y="4174509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David Burtonbush</cp:lastModifiedBy>
  <cp:revision>17</cp:revision>
  <dcterms:created xsi:type="dcterms:W3CDTF">2015-09-16T21:58:25Z</dcterms:created>
  <dcterms:modified xsi:type="dcterms:W3CDTF">2024-03-10T19:52:04Z</dcterms:modified>
</cp:coreProperties>
</file>